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598"/>
  </p:normalViewPr>
  <p:slideViewPr>
    <p:cSldViewPr>
      <p:cViewPr varScale="1">
        <p:scale>
          <a:sx n="163" d="100"/>
          <a:sy n="163" d="100"/>
        </p:scale>
        <p:origin x="176" y="3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essai en tete !!!!!</a:t>
            </a: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DE8ED34-E011-4735-9AD1-D85DF9090781}" type="datetime1">
              <a: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14/03/2022</a:t>
            </a:fld>
            <a:endParaRPr lang="fr-F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0D582EA-F258-4C54-A376-7996B7B82388}" type="slidenum">
              <a:t>‹N°›</a:t>
            </a:fld>
            <a:endParaRPr lang="fr-F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7623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fr-FR"/>
              <a:t>essai en tete !!!!!</a:t>
            </a: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CC33B50-5B86-4DD5-BF28-7387B7EFCB95}" type="datetime1">
              <a:rPr lang="fr-FR"/>
              <a:pPr lvl="0"/>
              <a:t>14/03/2022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3" y="685800"/>
            <a:ext cx="6096003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Espace réservé des commentaires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0602595-68ED-4FBF-9F70-BCB953203D9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49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99626D-7658-4286-85DD-1827A4CB5086}" type="datetime1">
              <a:rPr lang="fr-FR"/>
              <a:pPr lvl="0"/>
              <a:t>14/03/2022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BF0A41-9CAC-46CC-9E5E-2CEA94C095A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29537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7F5236-DA86-4B58-8CE4-2CEEA02393A2}" type="datetime1">
              <a:rPr lang="fr-FR"/>
              <a:pPr lvl="0"/>
              <a:t>14/03/2022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3BD81D-588D-43B4-9211-B56855A33F1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310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6629400" y="154780"/>
            <a:ext cx="2057400" cy="329088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154780"/>
            <a:ext cx="6019796" cy="329088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FCAAA9-A697-4421-83BC-7957A07A2529}" type="datetime1">
              <a:rPr lang="fr-FR"/>
              <a:pPr lvl="0"/>
              <a:t>14/03/2022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1F3CD9-2627-4325-8B18-213E33613E7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262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5C860C-2691-476E-B6D3-81E99CEE21C9}" type="datetime1">
              <a:rPr lang="fr-FR"/>
              <a:pPr lvl="0"/>
              <a:t>14/03/2022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6E45E9-6262-4563-8816-3A34C11EB10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89260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722311" y="3305171"/>
            <a:ext cx="7772400" cy="1021558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722311" y="2180039"/>
            <a:ext cx="7772400" cy="1125141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3AA950-8FA2-479D-8738-F3EE7A8E4D26}" type="datetime1">
              <a:rPr lang="fr-FR"/>
              <a:pPr lvl="0"/>
              <a:t>14/03/2022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43733B-0D8E-4302-AC21-A574DA788F3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25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900117"/>
            <a:ext cx="4038603" cy="2545552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648196" y="900117"/>
            <a:ext cx="4038603" cy="2545552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4DE879-E714-4669-9EEA-E3A395CD2897}" type="datetime1">
              <a:rPr lang="fr-FR"/>
              <a:pPr lvl="0"/>
              <a:t>14/03/2022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E24E0E-B3EE-49C5-AAA5-35AA773D2F9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80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151339"/>
            <a:ext cx="4040184" cy="479822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57200" y="1631152"/>
            <a:ext cx="4040184" cy="2963469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4645023" y="1151339"/>
            <a:ext cx="4041776" cy="479822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4645023" y="1631152"/>
            <a:ext cx="4041776" cy="2963469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15C17E-EC95-428E-A467-AC3E34BB7D06}" type="datetime1">
              <a:rPr lang="fr-FR"/>
              <a:pPr lvl="0"/>
              <a:t>14/03/2022</a:t>
            </a:fld>
            <a:endParaRPr lang="fr-FR"/>
          </a:p>
        </p:txBody>
      </p:sp>
      <p:sp>
        <p:nvSpPr>
          <p:cNvPr id="8" name="Espace réservé du pied de pag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4A4653-1ABA-4378-AB86-4D9829152D6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89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01D312-2FB1-44B4-9DC0-5B5D8AE4945F}" type="datetime1">
              <a:rPr lang="fr-FR"/>
              <a:pPr lvl="0"/>
              <a:t>14/03/2022</a:t>
            </a:fld>
            <a:endParaRPr lang="fr-FR"/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5D6902-D0E7-44AF-838E-CF196D45133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28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D353D9-3C81-4E93-826D-C242E4818251}" type="datetime1">
              <a:rPr lang="fr-FR"/>
              <a:pPr lvl="0"/>
              <a:t>14/03/2022</a:t>
            </a:fld>
            <a:endParaRPr lang="fr-FR"/>
          </a:p>
        </p:txBody>
      </p:sp>
      <p:sp>
        <p:nvSpPr>
          <p:cNvPr id="3" name="Espace réservé du pied de pag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C3A847-95AF-4674-A54D-AEA3C54D651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40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04789"/>
            <a:ext cx="3008311" cy="871542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3575047" y="204789"/>
            <a:ext cx="5111752" cy="438983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457200" y="1076321"/>
            <a:ext cx="3008311" cy="3518300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5DADA2-0CEE-4182-9D77-CA3E158B6E56}" type="datetime1">
              <a:rPr lang="fr-FR"/>
              <a:pPr lvl="0"/>
              <a:t>14/03/2022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9A4DBB-66CF-4EF8-9975-CAAB7DC975F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69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4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1792288" y="459577"/>
            <a:ext cx="5486400" cy="308609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1792288" y="4025499"/>
            <a:ext cx="5486400" cy="603650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973FBE-211A-44B6-B5CD-0EF1B75A6FFB}" type="datetime1">
              <a:rPr lang="fr-FR"/>
              <a:pPr lvl="0"/>
              <a:t>14/03/2022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E513E7-341A-41DC-85A6-A73A5AAB14B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23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457200" y="4767260"/>
            <a:ext cx="2133596" cy="273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890B4BA-B693-4606-8768-ACBF9674F634}" type="datetime1">
              <a:rPr lang="fr-FR"/>
              <a:pPr lvl="0"/>
              <a:t>14/03/2022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124203" y="4767260"/>
            <a:ext cx="2895603" cy="273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4767260"/>
            <a:ext cx="2133596" cy="273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F8F19D1-E826-4560-A1A1-1875EF1B96D8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fr-FR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537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re 1"/>
          <p:cNvSpPr txBox="1">
            <a:spLocks noGrp="1"/>
          </p:cNvSpPr>
          <p:nvPr>
            <p:ph type="ctrTitle"/>
          </p:nvPr>
        </p:nvSpPr>
        <p:spPr>
          <a:xfrm>
            <a:off x="3347865" y="2355722"/>
            <a:ext cx="5544619" cy="792089"/>
          </a:xfrm>
        </p:spPr>
        <p:txBody>
          <a:bodyPr lIns="18004" anchor="b" anchorCtr="0"/>
          <a:lstStyle/>
          <a:p>
            <a:pPr lvl="0" algn="l"/>
            <a:r>
              <a:rPr lang="fr-FR" sz="2000" b="1" cap="all">
                <a:solidFill>
                  <a:srgbClr val="16558C"/>
                </a:solidFill>
                <a:latin typeface="Quattrocento Sans" pitchFamily="34"/>
              </a:rPr>
              <a:t>Votre titre QuattroCento </a:t>
            </a:r>
            <a:br>
              <a:rPr lang="fr-FR" sz="2000" b="1" cap="all">
                <a:solidFill>
                  <a:srgbClr val="16558C"/>
                </a:solidFill>
                <a:latin typeface="Quattrocento Sans" pitchFamily="34"/>
              </a:rPr>
            </a:br>
            <a:r>
              <a:rPr lang="fr-FR" sz="2000" b="1" cap="all">
                <a:solidFill>
                  <a:srgbClr val="16558C"/>
                </a:solidFill>
                <a:latin typeface="Quattrocento Sans" pitchFamily="34"/>
              </a:rPr>
              <a:t>20 Pt bold sur une ou deux lignes</a:t>
            </a:r>
          </a:p>
        </p:txBody>
      </p:sp>
      <p:sp>
        <p:nvSpPr>
          <p:cNvPr id="4" name="Sous-titre 2"/>
          <p:cNvSpPr txBox="1">
            <a:spLocks noGrp="1"/>
          </p:cNvSpPr>
          <p:nvPr>
            <p:ph type="subTitle" idx="1"/>
          </p:nvPr>
        </p:nvSpPr>
        <p:spPr>
          <a:xfrm>
            <a:off x="3355774" y="3219821"/>
            <a:ext cx="5392692" cy="504053"/>
          </a:xfrm>
        </p:spPr>
        <p:txBody>
          <a:bodyPr lIns="18004" anchorCtr="0"/>
          <a:lstStyle/>
          <a:p>
            <a:pPr lvl="0" algn="l">
              <a:spcBef>
                <a:spcPts val="300"/>
              </a:spcBef>
            </a:pPr>
            <a:r>
              <a:rPr lang="fr-FR" sz="1400" b="1" cap="all">
                <a:solidFill>
                  <a:srgbClr val="FFFFFF"/>
                </a:solidFill>
                <a:latin typeface="Quattrocento Sans" pitchFamily="34"/>
              </a:rPr>
              <a:t>Sous-titre QuattroCento 14 pt Bold en CAP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space réservé du numéro de diapositive 7"/>
          <p:cNvSpPr txBox="1"/>
          <p:nvPr/>
        </p:nvSpPr>
        <p:spPr>
          <a:xfrm>
            <a:off x="8604449" y="0"/>
            <a:ext cx="504053" cy="48351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BDE1805-95D6-48E9-BFF2-D0428CEFF3E7}" type="slidenum">
              <a:t>2</a:t>
            </a:fld>
            <a:endParaRPr lang="fr-FR" sz="1200" b="1" i="0" u="none" strike="noStrike" kern="1200" cap="none" spc="0" baseline="0">
              <a:solidFill>
                <a:srgbClr val="FFFFFF"/>
              </a:solidFill>
              <a:uFillTx/>
              <a:latin typeface="Quattrocento Sans" pitchFamily="34"/>
            </a:endParaRPr>
          </a:p>
        </p:txBody>
      </p:sp>
      <p:sp>
        <p:nvSpPr>
          <p:cNvPr id="4" name="Espace réservé de la date 9"/>
          <p:cNvSpPr txBox="1"/>
          <p:nvPr/>
        </p:nvSpPr>
        <p:spPr>
          <a:xfrm>
            <a:off x="251524" y="123480"/>
            <a:ext cx="4824538" cy="273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all" spc="0" baseline="0">
                <a:solidFill>
                  <a:srgbClr val="FFFFFF"/>
                </a:solidFill>
                <a:uFillTx/>
                <a:latin typeface="Quattrocento Sans" pitchFamily="34"/>
              </a:rPr>
              <a:t>Titre du chapitre – ou titre du document</a:t>
            </a:r>
          </a:p>
        </p:txBody>
      </p:sp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28</Words>
  <Application>Microsoft Macintosh PowerPoint</Application>
  <PresentationFormat>Affichage à l'écran (16:9)</PresentationFormat>
  <Paragraphs>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Quattrocento Sans</vt:lpstr>
      <vt:lpstr>Thème Office</vt:lpstr>
      <vt:lpstr>Votre titre QuattroCento  20 Pt bold sur une ou deux lignes</vt:lpstr>
      <vt:lpstr>Présentation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Abergraphique Fred</dc:creator>
  <cp:lastModifiedBy>Joanne Burden</cp:lastModifiedBy>
  <cp:revision>3</cp:revision>
  <dcterms:created xsi:type="dcterms:W3CDTF">2017-02-02T09:55:49Z</dcterms:created>
  <dcterms:modified xsi:type="dcterms:W3CDTF">2022-03-14T12:48:49Z</dcterms:modified>
</cp:coreProperties>
</file>